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7" r:id="rId12"/>
    <p:sldId id="268" r:id="rId13"/>
    <p:sldId id="269" r:id="rId14"/>
    <p:sldId id="270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3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D0F7-9AF3-4926-AE16-21AF69AC983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613E-CF4C-45B7-9534-73AD0116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1163" y="97126"/>
            <a:ext cx="9144000" cy="955819"/>
          </a:xfrm>
        </p:spPr>
        <p:txBody>
          <a:bodyPr/>
          <a:lstStyle/>
          <a:p>
            <a:r>
              <a:rPr lang="en-US" b="1" dirty="0"/>
              <a:t>VASFAA Annual Meeting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0255" y="923637"/>
            <a:ext cx="9144000" cy="434109"/>
          </a:xfrm>
        </p:spPr>
        <p:txBody>
          <a:bodyPr/>
          <a:lstStyle/>
          <a:p>
            <a:r>
              <a:rPr lang="en-US" b="1" dirty="0"/>
              <a:t>May 8,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327564"/>
            <a:ext cx="11804073" cy="4311505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119744" y="1458118"/>
            <a:ext cx="8746837" cy="84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“From east of the East-</a:t>
            </a:r>
            <a:r>
              <a:rPr lang="en-US" b="1" i="1" dirty="0" err="1"/>
              <a:t>est</a:t>
            </a:r>
            <a:r>
              <a:rPr lang="en-US" b="1" i="1" dirty="0"/>
              <a:t> to west of the West-</a:t>
            </a:r>
            <a:r>
              <a:rPr lang="en-US" b="1" i="1" dirty="0" err="1"/>
              <a:t>est</a:t>
            </a:r>
            <a:r>
              <a:rPr lang="en-US" b="1" i="1" dirty="0"/>
              <a:t> we’ve searched the whole world just to bring you the best-est.”</a:t>
            </a:r>
          </a:p>
        </p:txBody>
      </p:sp>
    </p:spTree>
    <p:extLst>
      <p:ext uri="{BB962C8B-B14F-4D97-AF65-F5344CB8AC3E}">
        <p14:creationId xmlns:p14="http://schemas.microsoft.com/office/powerpoint/2010/main" val="115681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Federal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 Shaffner, MOHELA</a:t>
            </a:r>
          </a:p>
        </p:txBody>
      </p:sp>
    </p:spTree>
    <p:extLst>
      <p:ext uri="{BB962C8B-B14F-4D97-AF65-F5344CB8AC3E}">
        <p14:creationId xmlns:p14="http://schemas.microsoft.com/office/powerpoint/2010/main" val="166347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86158"/>
          </a:xfrm>
        </p:spPr>
        <p:txBody>
          <a:bodyPr>
            <a:normAutofit/>
          </a:bodyPr>
          <a:lstStyle/>
          <a:p>
            <a:r>
              <a:rPr lang="en-US" sz="8000" dirty="0"/>
              <a:t>Agenda</a:t>
            </a:r>
            <a:br>
              <a:rPr lang="en-US" sz="8000" dirty="0"/>
            </a:br>
            <a:br>
              <a:rPr lang="en-US" dirty="0"/>
            </a:br>
            <a:r>
              <a:rPr lang="en-US" sz="3600" dirty="0"/>
              <a:t>PAST – HEA through March 2020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CURRENT – COVID-19 Response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FUTURE – Stimulus/Election/COVID-19 Resurgence/Other</a:t>
            </a:r>
          </a:p>
        </p:txBody>
      </p:sp>
    </p:spTree>
    <p:extLst>
      <p:ext uri="{BB962C8B-B14F-4D97-AF65-F5344CB8AC3E}">
        <p14:creationId xmlns:p14="http://schemas.microsoft.com/office/powerpoint/2010/main" val="397078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15361"/>
            <a:ext cx="9901806" cy="438744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REA was slowly moving forward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Glimpse of bipartisanship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“…if anyone can get an agreement in this political environment, it’s Lamar and Patty...”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October 2019 College Affordability Act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House Republicans revise PROSPER Act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White House/U.S. DoE release General Principles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F99620B-12F4-47A5-9A0B-9B3EBF5B9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806" y="635801"/>
            <a:ext cx="9144000" cy="958107"/>
          </a:xfrm>
        </p:spPr>
        <p:txBody>
          <a:bodyPr/>
          <a:lstStyle/>
          <a:p>
            <a:r>
              <a:rPr lang="en-US" dirty="0"/>
              <a:t>HEA – March 2020</a:t>
            </a:r>
          </a:p>
        </p:txBody>
      </p:sp>
    </p:spTree>
    <p:extLst>
      <p:ext uri="{BB962C8B-B14F-4D97-AF65-F5344CB8AC3E}">
        <p14:creationId xmlns:p14="http://schemas.microsoft.com/office/powerpoint/2010/main" val="13365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1897" y="574981"/>
            <a:ext cx="9144000" cy="1025219"/>
          </a:xfrm>
        </p:spPr>
        <p:txBody>
          <a:bodyPr/>
          <a:lstStyle/>
          <a:p>
            <a:r>
              <a:rPr lang="en-US" dirty="0"/>
              <a:t>COVID-19 Response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105637"/>
            <a:ext cx="9144000" cy="44713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Phases #1, #2, #3, and #3.5 are reactionary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Phases #1, and #2 – healthcare, testing, expansion of leave and was House led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Phase #3, and #3.5 – economic challenges from COVID-19, Targeting aid relief and was Senate led</a:t>
            </a:r>
          </a:p>
        </p:txBody>
      </p:sp>
    </p:spTree>
    <p:extLst>
      <p:ext uri="{BB962C8B-B14F-4D97-AF65-F5344CB8AC3E}">
        <p14:creationId xmlns:p14="http://schemas.microsoft.com/office/powerpoint/2010/main" val="313816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9677" y="230698"/>
            <a:ext cx="9144000" cy="174179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Stimulus/Election/COVID Resurgence/Other items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114025"/>
            <a:ext cx="9144000" cy="4513277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Phase #4 – still COVID-19 reactions but also economic recovery and will be House 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Multiple “other” pressures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Election places additional pressures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What impact will COVID-19 have on move to distance education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Policy guidance from ED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Appropriations</a:t>
            </a:r>
          </a:p>
          <a:p>
            <a:pPr lvl="1" algn="l"/>
            <a:endParaRPr lang="en-US" sz="2400" dirty="0">
              <a:solidFill>
                <a:prstClr val="black"/>
              </a:solidFill>
            </a:endParaRPr>
          </a:p>
          <a:p>
            <a:pPr lvl="1" algn="l"/>
            <a:endParaRPr lang="en-US" sz="2400" dirty="0">
              <a:solidFill>
                <a:prstClr val="black"/>
              </a:solidFill>
            </a:endParaRPr>
          </a:p>
          <a:p>
            <a:pPr lvl="1" algn="l"/>
            <a:endParaRPr lang="en-US" sz="2400" dirty="0">
              <a:solidFill>
                <a:prstClr val="black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b="1" u="sng" dirty="0">
                <a:solidFill>
                  <a:prstClr val="black"/>
                </a:solidFill>
              </a:rPr>
              <a:t>**ACTION ITEM**</a:t>
            </a:r>
            <a:r>
              <a:rPr lang="en-US" sz="3300" dirty="0">
                <a:solidFill>
                  <a:prstClr val="black"/>
                </a:solidFill>
              </a:rPr>
              <a:t> to define and advocate for additional Administrative Relief (i.e. R2T4, LEU. Etc.)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0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2020-2021 Election Results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b="1" i="1" dirty="0"/>
          </a:p>
          <a:p>
            <a:r>
              <a:rPr lang="en-US" sz="3200" b="1" i="1" dirty="0"/>
              <a:t>“Today is your day, your mountain is waiting. So get on your way!”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256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95055" y="134072"/>
            <a:ext cx="980901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Adjournment</a:t>
            </a:r>
            <a:br>
              <a:rPr lang="en-US" dirty="0"/>
            </a:br>
            <a:br>
              <a:rPr lang="en-US" dirty="0"/>
            </a:br>
            <a:r>
              <a:rPr lang="en-US" sz="3600" b="1" i="1" dirty="0"/>
              <a:t>“</a:t>
            </a:r>
            <a:r>
              <a:rPr lang="en-US" sz="3600" b="1" i="1" dirty="0">
                <a:latin typeface="+mn-lt"/>
              </a:rPr>
              <a:t>The more that you read, the more things you will know. The more that you learn, the more places you’ll go.”</a:t>
            </a:r>
            <a:endParaRPr lang="en-US" sz="3600" b="1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697019"/>
            <a:ext cx="9144000" cy="4073236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Upcoming Events</a:t>
            </a:r>
            <a:r>
              <a:rPr lang="en-US" dirty="0"/>
              <a:t>:</a:t>
            </a:r>
          </a:p>
          <a:p>
            <a:r>
              <a:rPr lang="en-US" dirty="0"/>
              <a:t>5/15 – Webinar: Income Earned from Work Deep Dive @ 2PM</a:t>
            </a:r>
          </a:p>
          <a:p>
            <a:r>
              <a:rPr lang="en-US" dirty="0"/>
              <a:t>5/15 – VASFAA Happy Hour @ 4PM</a:t>
            </a:r>
          </a:p>
          <a:p>
            <a:r>
              <a:rPr lang="en-US" dirty="0"/>
              <a:t>5/29 – VASFAA Happy Hour @ 4PM</a:t>
            </a:r>
          </a:p>
          <a:p>
            <a:r>
              <a:rPr lang="en-US" dirty="0"/>
              <a:t>6/4 – Webinar: 2019 &amp; 2020 Tax Issues for Financial Aid Officers @ 2PM</a:t>
            </a:r>
          </a:p>
          <a:p>
            <a:r>
              <a:rPr lang="en-US" dirty="0"/>
              <a:t>6/12 – VASFAA Happy Hour @ 4PM</a:t>
            </a:r>
          </a:p>
          <a:p>
            <a:r>
              <a:rPr lang="en-US" dirty="0"/>
              <a:t>6/26 – VASFAA Happy Hour @ 4PM</a:t>
            </a:r>
          </a:p>
          <a:p>
            <a:endParaRPr lang="en-US" dirty="0"/>
          </a:p>
          <a:p>
            <a:r>
              <a:rPr lang="en-US" dirty="0"/>
              <a:t>4/10 -4/14/2021 – Annual Conference @ Marriot Virginia Beach Oceanfront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0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6363" y="163960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Approval of May 8, 2019 Annual Meeting Minutes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14763" y="465498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1" dirty="0"/>
              <a:t>“Sometimes you’ll never know the value of something, until it becomes a memory.”</a:t>
            </a:r>
          </a:p>
        </p:txBody>
      </p:sp>
    </p:spTree>
    <p:extLst>
      <p:ext uri="{BB962C8B-B14F-4D97-AF65-F5344CB8AC3E}">
        <p14:creationId xmlns:p14="http://schemas.microsoft.com/office/powerpoint/2010/main" val="164658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Secretary’s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b="1" i="1" dirty="0"/>
          </a:p>
          <a:p>
            <a:r>
              <a:rPr lang="en-US" sz="3200" b="1" i="1" dirty="0"/>
              <a:t>"It's not about what it is, it's about what it can become."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9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2472" y="688254"/>
            <a:ext cx="9144000" cy="826510"/>
          </a:xfrm>
        </p:spPr>
        <p:txBody>
          <a:bodyPr>
            <a:normAutofit fontScale="90000"/>
          </a:bodyPr>
          <a:lstStyle/>
          <a:p>
            <a:r>
              <a:rPr lang="en-US" dirty="0"/>
              <a:t>Charity Results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1781" y="3075854"/>
            <a:ext cx="9144000" cy="1655762"/>
          </a:xfrm>
        </p:spPr>
        <p:txBody>
          <a:bodyPr/>
          <a:lstStyle/>
          <a:p>
            <a:r>
              <a:rPr lang="en-US" dirty="0"/>
              <a:t>Feeding Southwest Virginia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3" y="3686977"/>
            <a:ext cx="6443952" cy="2790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83" y="3531230"/>
            <a:ext cx="5357090" cy="3188882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290618" y="1530528"/>
            <a:ext cx="8395854" cy="11018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“Unless someone like you cares a whole awful lot, nothing is going to get better. It’s not.”</a:t>
            </a:r>
          </a:p>
        </p:txBody>
      </p:sp>
    </p:spTree>
    <p:extLst>
      <p:ext uri="{BB962C8B-B14F-4D97-AF65-F5344CB8AC3E}">
        <p14:creationId xmlns:p14="http://schemas.microsoft.com/office/powerpoint/2010/main" val="392493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sz="3200" b="1" i="1" dirty="0"/>
          </a:p>
          <a:p>
            <a:r>
              <a:rPr lang="en-US" sz="3200" b="1" i="1" dirty="0"/>
              <a:t>“You have brains in your head. You have feet in your shoes. You can steer yourself any direction you choose.”</a:t>
            </a:r>
          </a:p>
        </p:txBody>
      </p:sp>
    </p:spTree>
    <p:extLst>
      <p:ext uri="{BB962C8B-B14F-4D97-AF65-F5344CB8AC3E}">
        <p14:creationId xmlns:p14="http://schemas.microsoft.com/office/powerpoint/2010/main" val="220581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Treasurer’s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b="1" i="1" dirty="0"/>
          </a:p>
          <a:p>
            <a:r>
              <a:rPr lang="en-US" sz="3200" b="1" i="1" dirty="0"/>
              <a:t>“Today you are you! That is truer than true! There is no one alive who is you-</a:t>
            </a:r>
            <a:r>
              <a:rPr lang="en-US" sz="3200" b="1" i="1" dirty="0" err="1"/>
              <a:t>er</a:t>
            </a:r>
            <a:r>
              <a:rPr lang="en-US" sz="3200" b="1" i="1" dirty="0"/>
              <a:t> than you!”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1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Awards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b="1" i="1" dirty="0"/>
          </a:p>
          <a:p>
            <a:r>
              <a:rPr lang="en-US" sz="3200" b="1" i="1" dirty="0"/>
              <a:t>“And will you succeed?  Yes you will indeed! (98 and ¾ percent guaranteed.)</a:t>
            </a:r>
          </a:p>
        </p:txBody>
      </p:sp>
    </p:spTree>
    <p:extLst>
      <p:ext uri="{BB962C8B-B14F-4D97-AF65-F5344CB8AC3E}">
        <p14:creationId xmlns:p14="http://schemas.microsoft.com/office/powerpoint/2010/main" val="407450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Lee Andes, SCHEV</a:t>
            </a:r>
          </a:p>
        </p:txBody>
      </p:sp>
    </p:spTree>
    <p:extLst>
      <p:ext uri="{BB962C8B-B14F-4D97-AF65-F5344CB8AC3E}">
        <p14:creationId xmlns:p14="http://schemas.microsoft.com/office/powerpoint/2010/main" val="127125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02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503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VASFAA Annual Meeting</vt:lpstr>
      <vt:lpstr>Approval of May 8, 2019 Annual Meeting Minutes</vt:lpstr>
      <vt:lpstr>Secretary’s Report</vt:lpstr>
      <vt:lpstr>Charity Results</vt:lpstr>
      <vt:lpstr>President’s Report</vt:lpstr>
      <vt:lpstr>Treasurer’s Report</vt:lpstr>
      <vt:lpstr>Awards</vt:lpstr>
      <vt:lpstr>State Update</vt:lpstr>
      <vt:lpstr>PowerPoint Presentation</vt:lpstr>
      <vt:lpstr>Federal Update</vt:lpstr>
      <vt:lpstr>Agenda  PAST – HEA through March 2020  CURRENT – COVID-19 Response  FUTURE – Stimulus/Election/COVID-19 Resurgence/Other</vt:lpstr>
      <vt:lpstr>HEA – March 2020</vt:lpstr>
      <vt:lpstr>COVID-19 Response</vt:lpstr>
      <vt:lpstr>Stimulus/Election/COVID Resurgence/Other items</vt:lpstr>
      <vt:lpstr>2020-2021 Election Results</vt:lpstr>
      <vt:lpstr>Adjournment  “The more that you read, the more things you will know. The more that you learn, the more places you’ll go.”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Mayra I. Vazquez</dc:creator>
  <cp:lastModifiedBy>Scaggs, Bradley</cp:lastModifiedBy>
  <cp:revision>16</cp:revision>
  <dcterms:created xsi:type="dcterms:W3CDTF">2020-02-25T21:48:46Z</dcterms:created>
  <dcterms:modified xsi:type="dcterms:W3CDTF">2020-05-08T13:28:03Z</dcterms:modified>
</cp:coreProperties>
</file>